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320" r:id="rId2"/>
    <p:sldId id="256" r:id="rId3"/>
    <p:sldId id="321" r:id="rId4"/>
    <p:sldId id="322" r:id="rId5"/>
    <p:sldId id="323" r:id="rId6"/>
    <p:sldId id="324" r:id="rId7"/>
    <p:sldId id="325" r:id="rId8"/>
    <p:sldId id="326" r:id="rId9"/>
  </p:sldIdLst>
  <p:sldSz cx="9144000" cy="5143500" type="screen16x9"/>
  <p:notesSz cx="6858000" cy="9144000"/>
  <p:embeddedFontLst>
    <p:embeddedFont>
      <p:font typeface="Lato" panose="020F0502020204030203" pitchFamily="34" charset="0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4932">
          <p15:clr>
            <a:srgbClr val="9AA0A6"/>
          </p15:clr>
        </p15:guide>
        <p15:guide id="3" orient="horz" pos="3118">
          <p15:clr>
            <a:srgbClr val="9AA0A6"/>
          </p15:clr>
        </p15:guide>
        <p15:guide id="4" pos="929">
          <p15:clr>
            <a:srgbClr val="9AA0A6"/>
          </p15:clr>
        </p15:guide>
        <p15:guide id="5" orient="horz" pos="57">
          <p15:clr>
            <a:srgbClr val="9AA0A6"/>
          </p15:clr>
        </p15:guide>
        <p15:guide id="6" orient="horz" pos="737">
          <p15:clr>
            <a:srgbClr val="9AA0A6"/>
          </p15:clr>
        </p15:guide>
        <p15:guide id="7" pos="1134">
          <p15:clr>
            <a:srgbClr val="9AA0A6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4" roundtripDataSignature="AMtx7mgeV1pthrxnCFMp6U9js3gTqzWG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82" autoAdjust="0"/>
    <p:restoredTop sz="94660"/>
  </p:normalViewPr>
  <p:slideViewPr>
    <p:cSldViewPr snapToGrid="0">
      <p:cViewPr varScale="1">
        <p:scale>
          <a:sx n="83" d="100"/>
          <a:sy n="83" d="100"/>
        </p:scale>
        <p:origin x="1026" y="96"/>
      </p:cViewPr>
      <p:guideLst>
        <p:guide orient="horz" pos="1620"/>
        <p:guide pos="4932"/>
        <p:guide orient="horz" pos="3118"/>
        <p:guide pos="929"/>
        <p:guide orient="horz" pos="57"/>
        <p:guide orient="horz" pos="737"/>
        <p:guide pos="11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customschemas.google.com/relationships/presentationmetadata" Target="metadata"/><Relationship Id="rId5" Type="http://schemas.openxmlformats.org/officeDocument/2006/relationships/slide" Target="slides/slide4.xml"/><Relationship Id="rId28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0274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3721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3326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3918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533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4853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1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www.anaconda.com/products/distributio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4912" y="-194315"/>
            <a:ext cx="9196324" cy="5354774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3"/>
          <p:cNvSpPr txBox="1"/>
          <p:nvPr/>
        </p:nvSpPr>
        <p:spPr>
          <a:xfrm>
            <a:off x="904100" y="1914050"/>
            <a:ext cx="7278300" cy="24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5550" y="4587100"/>
            <a:ext cx="1423473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"/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i="1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INGENIERIA DE DATOS CON PYTHON</a:t>
            </a:r>
            <a:endParaRPr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" name="Google Shape;57;p2">
            <a:extLst>
              <a:ext uri="{FF2B5EF4-FFF2-40B4-BE49-F238E27FC236}">
                <a16:creationId xmlns:a16="http://schemas.microsoft.com/office/drawing/2014/main" id="{00CBC3FB-3EF3-8D22-AFDD-88D0826B214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08615" y="1275217"/>
            <a:ext cx="1864818" cy="186481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58;p2">
            <a:extLst>
              <a:ext uri="{FF2B5EF4-FFF2-40B4-BE49-F238E27FC236}">
                <a16:creationId xmlns:a16="http://schemas.microsoft.com/office/drawing/2014/main" id="{252D66DF-EE70-D1A1-97CB-B2585E396D25}"/>
              </a:ext>
            </a:extLst>
          </p:cNvPr>
          <p:cNvSpPr txBox="1"/>
          <p:nvPr/>
        </p:nvSpPr>
        <p:spPr>
          <a:xfrm>
            <a:off x="6181842" y="3212220"/>
            <a:ext cx="15183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Kremlin Huaman</a:t>
            </a:r>
            <a:endParaRPr dirty="0"/>
          </a:p>
        </p:txBody>
      </p:sp>
      <p:sp>
        <p:nvSpPr>
          <p:cNvPr id="11" name="Google Shape;56;p2">
            <a:extLst>
              <a:ext uri="{FF2B5EF4-FFF2-40B4-BE49-F238E27FC236}">
                <a16:creationId xmlns:a16="http://schemas.microsoft.com/office/drawing/2014/main" id="{4307AF5B-59E5-FF3E-848C-F2611E5CAC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1195" y="1687976"/>
            <a:ext cx="4215008" cy="10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29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Instalación de Anaconda</a:t>
            </a:r>
            <a:endParaRPr sz="29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1975" y="-66675"/>
            <a:ext cx="9320274" cy="530932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/>
          <p:nvPr/>
        </p:nvSpPr>
        <p:spPr>
          <a:xfrm>
            <a:off x="794650" y="751650"/>
            <a:ext cx="71004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E" sz="4000" b="1" i="0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Anaconda</a:t>
            </a:r>
            <a:endParaRPr sz="4000" b="1" i="0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endParaRPr sz="4500" b="0" i="0" u="none" strike="noStrike" cap="none" dirty="0">
              <a:solidFill>
                <a:srgbClr val="2728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992875" y="1419367"/>
            <a:ext cx="6185100" cy="1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2" fontAlgn="base"/>
            <a:r>
              <a:rPr lang="es-PE" sz="2000" dirty="0"/>
              <a:t>Link de descarga:</a:t>
            </a:r>
          </a:p>
          <a:p>
            <a:pPr lvl="2" fontAlgn="base"/>
            <a:r>
              <a:rPr lang="es-PE" sz="2000" dirty="0">
                <a:hlinkClick r:id="rId4"/>
              </a:rPr>
              <a:t>https://www.anaconda.com/products/distribution</a:t>
            </a:r>
            <a:endParaRPr lang="es-PE" sz="2000" dirty="0"/>
          </a:p>
          <a:p>
            <a:pPr lvl="2" fontAlgn="base"/>
            <a:endParaRPr lang="es-PE" sz="2000" dirty="0"/>
          </a:p>
        </p:txBody>
      </p:sp>
      <p:pic>
        <p:nvPicPr>
          <p:cNvPr id="57" name="Google Shape;57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77975" y="4593975"/>
            <a:ext cx="1423437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81;p3">
            <a:extLst>
              <a:ext uri="{FF2B5EF4-FFF2-40B4-BE49-F238E27FC236}">
                <a16:creationId xmlns:a16="http://schemas.microsoft.com/office/drawing/2014/main" id="{ACA980EF-BE39-B02A-018B-6D4A79EE4BE5}"/>
              </a:ext>
            </a:extLst>
          </p:cNvPr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i="1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INGENIERIA DE DATOS CON PYTHON</a:t>
            </a:r>
            <a:endParaRPr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" name="Google Shape;54;p13">
            <a:extLst>
              <a:ext uri="{FF2B5EF4-FFF2-40B4-BE49-F238E27FC236}">
                <a16:creationId xmlns:a16="http://schemas.microsoft.com/office/drawing/2014/main" id="{773B1D6A-97F3-651D-FCC2-B8053772566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2898" y="2322223"/>
            <a:ext cx="6285053" cy="2388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1975" y="-66675"/>
            <a:ext cx="9320274" cy="530932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/>
          <p:nvPr/>
        </p:nvSpPr>
        <p:spPr>
          <a:xfrm>
            <a:off x="789293" y="750998"/>
            <a:ext cx="71004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E" sz="1800" b="1" i="0" u="none" strike="noStrike" cap="none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Una ves descargado iniciamos la instalación dándole clic al ejecutable y le damos en </a:t>
            </a:r>
            <a:r>
              <a:rPr lang="es-PE" sz="1800" b="1" i="0" u="none" strike="noStrike" cap="none" dirty="0" err="1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next</a:t>
            </a:r>
            <a:r>
              <a:rPr lang="es-PE" sz="1800" b="1" i="0" u="none" strike="noStrike" cap="none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800" b="1" i="0" u="none" strike="noStrike" cap="none" dirty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endParaRPr sz="4500" b="0" i="0" u="none" strike="noStrike" cap="none" dirty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7" name="Google Shape;5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77975" y="4593975"/>
            <a:ext cx="1423437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81;p3">
            <a:extLst>
              <a:ext uri="{FF2B5EF4-FFF2-40B4-BE49-F238E27FC236}">
                <a16:creationId xmlns:a16="http://schemas.microsoft.com/office/drawing/2014/main" id="{ACA980EF-BE39-B02A-018B-6D4A79EE4BE5}"/>
              </a:ext>
            </a:extLst>
          </p:cNvPr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i="1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INGENIERIA DE DATOS CON PYTHON</a:t>
            </a:r>
            <a:endParaRPr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" name="Google Shape;59;p14">
            <a:extLst>
              <a:ext uri="{FF2B5EF4-FFF2-40B4-BE49-F238E27FC236}">
                <a16:creationId xmlns:a16="http://schemas.microsoft.com/office/drawing/2014/main" id="{2905E0C5-1C5A-F51A-269D-4A8C8104500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0979" y="1661581"/>
            <a:ext cx="4382041" cy="29323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9619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1975" y="-66675"/>
            <a:ext cx="9320274" cy="530932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/>
          <p:nvPr/>
        </p:nvSpPr>
        <p:spPr>
          <a:xfrm>
            <a:off x="789293" y="750998"/>
            <a:ext cx="71004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E" sz="1800" b="1" i="0" u="none" strike="noStrike" cap="none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Le damos clic en ‘I </a:t>
            </a:r>
            <a:r>
              <a:rPr lang="es-PE" sz="1800" b="1" i="0" u="none" strike="noStrike" cap="none" dirty="0" err="1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Agree</a:t>
            </a:r>
            <a:r>
              <a:rPr lang="es-PE" sz="1800" b="1" i="0" u="none" strike="noStrike" cap="none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’ para continuar</a:t>
            </a:r>
            <a:endParaRPr sz="1800" b="1" i="0" u="none" strike="noStrike" cap="none" dirty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endParaRPr sz="4500" b="0" i="0" u="none" strike="noStrike" cap="none" dirty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7" name="Google Shape;5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77975" y="4593975"/>
            <a:ext cx="1423437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81;p3">
            <a:extLst>
              <a:ext uri="{FF2B5EF4-FFF2-40B4-BE49-F238E27FC236}">
                <a16:creationId xmlns:a16="http://schemas.microsoft.com/office/drawing/2014/main" id="{ACA980EF-BE39-B02A-018B-6D4A79EE4BE5}"/>
              </a:ext>
            </a:extLst>
          </p:cNvPr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i="1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INGENIERIA DE DATOS CON PYTHON</a:t>
            </a:r>
            <a:endParaRPr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" name="Google Shape;64;p15">
            <a:extLst>
              <a:ext uri="{FF2B5EF4-FFF2-40B4-BE49-F238E27FC236}">
                <a16:creationId xmlns:a16="http://schemas.microsoft.com/office/drawing/2014/main" id="{6A1D6C23-77DE-7589-5B4B-EDBC32A7489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5124" y="1472498"/>
            <a:ext cx="4393752" cy="32671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9081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1975" y="-66675"/>
            <a:ext cx="9320274" cy="530932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/>
          <p:nvPr/>
        </p:nvSpPr>
        <p:spPr>
          <a:xfrm>
            <a:off x="789293" y="750998"/>
            <a:ext cx="71004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E" sz="1800" b="1" i="0" u="none" strike="noStrike" cap="none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Elegimos la opción por defecto y le damos clic en Next</a:t>
            </a:r>
            <a:endParaRPr sz="1800" b="1" i="0" u="none" strike="noStrike" cap="none" dirty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endParaRPr sz="4500" b="0" i="0" u="none" strike="noStrike" cap="none" dirty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7" name="Google Shape;5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77975" y="4593975"/>
            <a:ext cx="1423437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81;p3">
            <a:extLst>
              <a:ext uri="{FF2B5EF4-FFF2-40B4-BE49-F238E27FC236}">
                <a16:creationId xmlns:a16="http://schemas.microsoft.com/office/drawing/2014/main" id="{ACA980EF-BE39-B02A-018B-6D4A79EE4BE5}"/>
              </a:ext>
            </a:extLst>
          </p:cNvPr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i="1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INGENIERIA DE DATOS CON PYTHON</a:t>
            </a:r>
            <a:endParaRPr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" name="Google Shape;69;p16">
            <a:extLst>
              <a:ext uri="{FF2B5EF4-FFF2-40B4-BE49-F238E27FC236}">
                <a16:creationId xmlns:a16="http://schemas.microsoft.com/office/drawing/2014/main" id="{E561E6DF-8D6D-2B2B-51D3-B4FF811E739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1779" y="1675226"/>
            <a:ext cx="4315427" cy="29187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9955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1975" y="-66675"/>
            <a:ext cx="9320274" cy="530932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/>
          <p:nvPr/>
        </p:nvSpPr>
        <p:spPr>
          <a:xfrm>
            <a:off x="789293" y="750998"/>
            <a:ext cx="71004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E" sz="1800" b="1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Dejamos todo por defecto y clic en </a:t>
            </a:r>
            <a:r>
              <a:rPr lang="es-PE" sz="1800" b="1" dirty="0" err="1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next</a:t>
            </a:r>
            <a:endParaRPr sz="1800" b="1" i="0" u="none" strike="noStrike" cap="none" dirty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endParaRPr sz="4500" b="0" i="0" u="none" strike="noStrike" cap="none" dirty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7" name="Google Shape;5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77975" y="4593975"/>
            <a:ext cx="1423437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81;p3">
            <a:extLst>
              <a:ext uri="{FF2B5EF4-FFF2-40B4-BE49-F238E27FC236}">
                <a16:creationId xmlns:a16="http://schemas.microsoft.com/office/drawing/2014/main" id="{ACA980EF-BE39-B02A-018B-6D4A79EE4BE5}"/>
              </a:ext>
            </a:extLst>
          </p:cNvPr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i="1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INGENIERIA DE DATOS CON PYTHON</a:t>
            </a:r>
            <a:endParaRPr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" name="Google Shape;74;p17">
            <a:extLst>
              <a:ext uri="{FF2B5EF4-FFF2-40B4-BE49-F238E27FC236}">
                <a16:creationId xmlns:a16="http://schemas.microsoft.com/office/drawing/2014/main" id="{3D3CFF18-CBFE-BB36-7F7C-FDF2165B503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9521" y="1696652"/>
            <a:ext cx="4164957" cy="30209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7933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1975" y="-66675"/>
            <a:ext cx="9320274" cy="530932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/>
          <p:nvPr/>
        </p:nvSpPr>
        <p:spPr>
          <a:xfrm>
            <a:off x="789293" y="750998"/>
            <a:ext cx="71004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E" sz="1800" b="1" i="0" u="none" strike="noStrike" cap="none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Dejamos en la opci</a:t>
            </a:r>
            <a:r>
              <a:rPr lang="es-PE" sz="1800" b="1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ón por defecto y clic en </a:t>
            </a:r>
            <a:r>
              <a:rPr lang="es-PE" sz="1800" b="1" dirty="0" err="1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Install</a:t>
            </a:r>
            <a:r>
              <a:rPr lang="es-PE" sz="1800" b="1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, luego de esto comenzara con la instalación y al finalizar clic en Next.</a:t>
            </a:r>
            <a:endParaRPr sz="1800" b="1" i="0" u="none" strike="noStrike" cap="none" dirty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endParaRPr sz="4500" b="0" i="0" u="none" strike="noStrike" cap="none" dirty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7" name="Google Shape;5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77975" y="4593975"/>
            <a:ext cx="1423437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81;p3">
            <a:extLst>
              <a:ext uri="{FF2B5EF4-FFF2-40B4-BE49-F238E27FC236}">
                <a16:creationId xmlns:a16="http://schemas.microsoft.com/office/drawing/2014/main" id="{ACA980EF-BE39-B02A-018B-6D4A79EE4BE5}"/>
              </a:ext>
            </a:extLst>
          </p:cNvPr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i="1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INGENIERIA DE DATOS CON PYTHON</a:t>
            </a:r>
            <a:endParaRPr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" name="Google Shape;79;p18">
            <a:extLst>
              <a:ext uri="{FF2B5EF4-FFF2-40B4-BE49-F238E27FC236}">
                <a16:creationId xmlns:a16="http://schemas.microsoft.com/office/drawing/2014/main" id="{B57A32CE-9BA7-4CDE-CED6-143D300DCA1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7727" y="1653860"/>
            <a:ext cx="3933463" cy="2758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84;p19">
            <a:extLst>
              <a:ext uri="{FF2B5EF4-FFF2-40B4-BE49-F238E27FC236}">
                <a16:creationId xmlns:a16="http://schemas.microsoft.com/office/drawing/2014/main" id="{E1EA9E03-FF7E-35D4-2DC8-3C9F90DE4AF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5846" y="1806444"/>
            <a:ext cx="3597797" cy="26021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4135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1975" y="-66675"/>
            <a:ext cx="9320274" cy="530932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/>
          <p:nvPr/>
        </p:nvSpPr>
        <p:spPr>
          <a:xfrm>
            <a:off x="789293" y="750998"/>
            <a:ext cx="71004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E" sz="1800" b="1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Por ultimo le damos clic en </a:t>
            </a:r>
            <a:r>
              <a:rPr lang="es-PE" sz="1800" b="1" dirty="0" err="1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Finish</a:t>
            </a:r>
            <a:endParaRPr sz="1800" b="1" i="0" u="none" strike="noStrike" cap="none" dirty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endParaRPr sz="4500" b="0" i="0" u="none" strike="noStrike" cap="none" dirty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7" name="Google Shape;5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77975" y="4593975"/>
            <a:ext cx="1423437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81;p3">
            <a:extLst>
              <a:ext uri="{FF2B5EF4-FFF2-40B4-BE49-F238E27FC236}">
                <a16:creationId xmlns:a16="http://schemas.microsoft.com/office/drawing/2014/main" id="{ACA980EF-BE39-B02A-018B-6D4A79EE4BE5}"/>
              </a:ext>
            </a:extLst>
          </p:cNvPr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i="1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INGENIERIA DE DATOS CON PYTHON</a:t>
            </a:r>
            <a:endParaRPr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" name="Google Shape;89;p20">
            <a:extLst>
              <a:ext uri="{FF2B5EF4-FFF2-40B4-BE49-F238E27FC236}">
                <a16:creationId xmlns:a16="http://schemas.microsoft.com/office/drawing/2014/main" id="{24F06445-C206-76BF-909D-163CB513324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8136" y="1601893"/>
            <a:ext cx="4282713" cy="29248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763400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4EB88A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1333</TotalTime>
  <Words>137</Words>
  <Application>Microsoft Office PowerPoint</Application>
  <PresentationFormat>Presentación en pantalla (16:9)</PresentationFormat>
  <Paragraphs>19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1" baseType="lpstr">
      <vt:lpstr>Lato</vt:lpstr>
      <vt:lpstr>Arial</vt:lpstr>
      <vt:lpstr>Simple Light</vt:lpstr>
      <vt:lpstr>Instalación de Anaconda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ENGINEERING AZURE</dc:title>
  <cp:lastModifiedBy>kremlin031093@hotmail.com</cp:lastModifiedBy>
  <cp:revision>2</cp:revision>
  <dcterms:modified xsi:type="dcterms:W3CDTF">2022-06-13T04:26:58Z</dcterms:modified>
</cp:coreProperties>
</file>